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295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5" r:id="rId50"/>
    <p:sldId id="304" r:id="rId51"/>
    <p:sldId id="306" r:id="rId52"/>
    <p:sldId id="307" r:id="rId53"/>
    <p:sldId id="308" r:id="rId54"/>
    <p:sldId id="314" r:id="rId55"/>
    <p:sldId id="309" r:id="rId56"/>
    <p:sldId id="310" r:id="rId57"/>
    <p:sldId id="311" r:id="rId58"/>
    <p:sldId id="312" r:id="rId59"/>
    <p:sldId id="313" r:id="rId60"/>
    <p:sldId id="315" r:id="rId61"/>
    <p:sldId id="316" r:id="rId62"/>
    <p:sldId id="317" r:id="rId63"/>
    <p:sldId id="318" r:id="rId64"/>
    <p:sldId id="319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4973-0BB0-4EAB-90A4-FF31A5B23FF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582B2-D7B8-4360-99C7-5F852BDA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4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4973-0BB0-4EAB-90A4-FF31A5B23FF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582B2-D7B8-4360-99C7-5F852BDA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4973-0BB0-4EAB-90A4-FF31A5B23FF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582B2-D7B8-4360-99C7-5F852BDA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29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4973-0BB0-4EAB-90A4-FF31A5B23FF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582B2-D7B8-4360-99C7-5F852BDA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38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4973-0BB0-4EAB-90A4-FF31A5B23FF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582B2-D7B8-4360-99C7-5F852BDA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1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4973-0BB0-4EAB-90A4-FF31A5B23FF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582B2-D7B8-4360-99C7-5F852BDA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66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4973-0BB0-4EAB-90A4-FF31A5B23FF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582B2-D7B8-4360-99C7-5F852BDA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74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4973-0BB0-4EAB-90A4-FF31A5B23FF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582B2-D7B8-4360-99C7-5F852BDA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79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4973-0BB0-4EAB-90A4-FF31A5B23FF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582B2-D7B8-4360-99C7-5F852BDA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3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4973-0BB0-4EAB-90A4-FF31A5B23FF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582B2-D7B8-4360-99C7-5F852BDA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89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4973-0BB0-4EAB-90A4-FF31A5B23FF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582B2-D7B8-4360-99C7-5F852BDA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0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D4973-0BB0-4EAB-90A4-FF31A5B23FF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582B2-D7B8-4360-99C7-5F852BDA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0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479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58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58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58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58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58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58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58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606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2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2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422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2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2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2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2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2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2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2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2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2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2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58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2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43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43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43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43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43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43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43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43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8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58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8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8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8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8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8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8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8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8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8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8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58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8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8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8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8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13111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8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8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8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8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8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58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66674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4885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4885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4885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48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58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58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58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0</Words>
  <Application>Microsoft Office PowerPoint</Application>
  <PresentationFormat>On-screen Show (4:3)</PresentationFormat>
  <Paragraphs>0</Paragraphs>
  <Slides>64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vishal</dc:creator>
  <cp:lastModifiedBy>vishal</cp:lastModifiedBy>
  <cp:revision>8</cp:revision>
  <dcterms:created xsi:type="dcterms:W3CDTF">2021-10-25T06:25:38Z</dcterms:created>
  <dcterms:modified xsi:type="dcterms:W3CDTF">2021-10-25T08:47:54Z</dcterms:modified>
</cp:coreProperties>
</file>